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3105150"/>
            <a:ext cx="112490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1" y="1477661"/>
            <a:ext cx="115347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9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3" y="1389550"/>
            <a:ext cx="114776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8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080" y="840031"/>
            <a:ext cx="10563225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1121" y="1494692"/>
            <a:ext cx="923194" cy="263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8482" y="2066192"/>
            <a:ext cx="157382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9989" y="2074984"/>
            <a:ext cx="157382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0405" y="3226777"/>
            <a:ext cx="1239718" cy="27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6736" y="4958862"/>
            <a:ext cx="1248510" cy="27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0359" y="5336931"/>
            <a:ext cx="1248510" cy="27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5374" y="6101861"/>
            <a:ext cx="1336433" cy="27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3898" y="5345723"/>
            <a:ext cx="615464" cy="27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7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47900"/>
            <a:ext cx="944880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1683" y="2277207"/>
            <a:ext cx="38686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61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699" y="5187462"/>
            <a:ext cx="18288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9098" y="5187461"/>
            <a:ext cx="758776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458" y="5688623"/>
            <a:ext cx="899453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4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28850"/>
            <a:ext cx="114966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98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1922" y="2022230"/>
            <a:ext cx="5802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9745" y="2514599"/>
            <a:ext cx="264648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213" y="4510453"/>
            <a:ext cx="531055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8235" y="4985237"/>
            <a:ext cx="558311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8237" y="5477606"/>
            <a:ext cx="106387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6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26" y="1225795"/>
            <a:ext cx="108680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90" y="1730984"/>
            <a:ext cx="11515725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4130" y="5741377"/>
            <a:ext cx="5802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46" y="6233747"/>
            <a:ext cx="240909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13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08" y="1398343"/>
            <a:ext cx="11268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9045" y="3938953"/>
            <a:ext cx="4220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6837" y="3974123"/>
            <a:ext cx="4220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6314" y="3965331"/>
            <a:ext cx="4220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687" y="4579693"/>
            <a:ext cx="352425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444" y="5088914"/>
            <a:ext cx="31432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1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3482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52625"/>
            <a:ext cx="114585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7283" y="2004646"/>
            <a:ext cx="48357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6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19237"/>
            <a:ext cx="109251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7183" y="2672861"/>
            <a:ext cx="43082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9414" y="2690445"/>
            <a:ext cx="106387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2007" y="3130060"/>
            <a:ext cx="48006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5969" y="3543299"/>
            <a:ext cx="48006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4761" y="3965329"/>
            <a:ext cx="480060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3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90662"/>
            <a:ext cx="11496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4522" y="1494692"/>
            <a:ext cx="7121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1967" y="1503483"/>
            <a:ext cx="90560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7443" y="2004643"/>
            <a:ext cx="98474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1942" y="2004643"/>
            <a:ext cx="175846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8537" y="2470637"/>
            <a:ext cx="39565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190" y="4950067"/>
            <a:ext cx="850216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69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38400"/>
            <a:ext cx="114585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944" y="3490546"/>
            <a:ext cx="1085850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90" y="3982915"/>
            <a:ext cx="852854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8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5" y="1449615"/>
            <a:ext cx="11687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1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46" y="1587012"/>
            <a:ext cx="693420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003547"/>
            <a:ext cx="113633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00800" y="1600200"/>
            <a:ext cx="4308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553" y="4009292"/>
            <a:ext cx="4308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892" y="697889"/>
            <a:ext cx="10906125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8606" y="3279530"/>
            <a:ext cx="159141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5874" y="3288323"/>
            <a:ext cx="159141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5851" y="3763108"/>
            <a:ext cx="220687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459" y="3780692"/>
            <a:ext cx="438736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1344" y="4317023"/>
            <a:ext cx="43961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9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1200"/>
            <a:ext cx="115157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7567" y="2470638"/>
            <a:ext cx="154744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1674" y="2963007"/>
            <a:ext cx="207498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9690" y="3446584"/>
            <a:ext cx="136281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2790" y="3464168"/>
            <a:ext cx="136281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6297" y="3956538"/>
            <a:ext cx="96715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1666" y="3947747"/>
            <a:ext cx="96715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24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94" y="1315548"/>
            <a:ext cx="11858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2024-11-25T03:31:23Z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